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>
      <p:cViewPr>
        <p:scale>
          <a:sx n="48" d="100"/>
          <a:sy n="48" d="100"/>
        </p:scale>
        <p:origin x="-520" y="-812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EA82E-C1CA-D54D-8569-D0CD5C39260D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65F29-FCB5-AD47-8419-5C74267D5F4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593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64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28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292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055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819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583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347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110" algn="l" defTabSz="3507528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803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656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69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008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692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65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482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626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57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4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8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986BA-7EAD-1845-A91D-85A07C63898C}" type="datetimeFigureOut">
              <a:rPr lang="es-ES_tradnl" smtClean="0"/>
              <a:t>2/8/24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F640C6-1FF3-4046-8713-37BC1707E8E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60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1FD18E-E837-0371-D359-C101843A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228" y="38419881"/>
            <a:ext cx="7632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902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Angel Ruiz</dc:creator>
  <cp:keywords/>
  <dc:description/>
  <cp:lastModifiedBy>Angel Ruiz</cp:lastModifiedBy>
  <cp:revision>1</cp:revision>
  <dcterms:created xsi:type="dcterms:W3CDTF">2024-08-02T15:05:59Z</dcterms:created>
  <dcterms:modified xsi:type="dcterms:W3CDTF">2024-08-02T16:51:07Z</dcterms:modified>
  <cp:category/>
</cp:coreProperties>
</file>