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7" r:id="rId3"/>
    <p:sldId id="258" r:id="rId4"/>
  </p:sldIdLst>
  <p:sldSz cx="37461825" cy="2106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>
      <p:cViewPr varScale="1">
        <p:scale>
          <a:sx n="25" d="100"/>
          <a:sy n="25" d="100"/>
        </p:scale>
        <p:origin x="26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2728" y="3447889"/>
            <a:ext cx="28096369" cy="7334685"/>
          </a:xfrm>
        </p:spPr>
        <p:txBody>
          <a:bodyPr anchor="b"/>
          <a:lstStyle>
            <a:lvl1pPr algn="ctr">
              <a:defRPr sz="1843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728" y="11065427"/>
            <a:ext cx="28096369" cy="5086486"/>
          </a:xfrm>
        </p:spPr>
        <p:txBody>
          <a:bodyPr/>
          <a:lstStyle>
            <a:lvl1pPr marL="0" indent="0" algn="ctr">
              <a:buNone/>
              <a:defRPr sz="7373"/>
            </a:lvl1pPr>
            <a:lvl2pPr marL="1404518" indent="0" algn="ctr">
              <a:buNone/>
              <a:defRPr sz="6144"/>
            </a:lvl2pPr>
            <a:lvl3pPr marL="2809037" indent="0" algn="ctr">
              <a:buNone/>
              <a:defRPr sz="5530"/>
            </a:lvl3pPr>
            <a:lvl4pPr marL="4213555" indent="0" algn="ctr">
              <a:buNone/>
              <a:defRPr sz="4915"/>
            </a:lvl4pPr>
            <a:lvl5pPr marL="5618074" indent="0" algn="ctr">
              <a:buNone/>
              <a:defRPr sz="4915"/>
            </a:lvl5pPr>
            <a:lvl6pPr marL="7022592" indent="0" algn="ctr">
              <a:buNone/>
              <a:defRPr sz="4915"/>
            </a:lvl6pPr>
            <a:lvl7pPr marL="8427110" indent="0" algn="ctr">
              <a:buNone/>
              <a:defRPr sz="4915"/>
            </a:lvl7pPr>
            <a:lvl8pPr marL="9831629" indent="0" algn="ctr">
              <a:buNone/>
              <a:defRPr sz="4915"/>
            </a:lvl8pPr>
            <a:lvl9pPr marL="11236147" indent="0" algn="ctr">
              <a:buNone/>
              <a:defRPr sz="4915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331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657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808619" y="1121661"/>
            <a:ext cx="8077706" cy="17853913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5501" y="1121661"/>
            <a:ext cx="23764845" cy="1785391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680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1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89" y="5252301"/>
            <a:ext cx="32310824" cy="8763582"/>
          </a:xfrm>
        </p:spPr>
        <p:txBody>
          <a:bodyPr anchor="b"/>
          <a:lstStyle>
            <a:lvl1pPr>
              <a:defRPr sz="1843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5989" y="14098790"/>
            <a:ext cx="32310824" cy="4608561"/>
          </a:xfrm>
        </p:spPr>
        <p:txBody>
          <a:bodyPr/>
          <a:lstStyle>
            <a:lvl1pPr marL="0" indent="0">
              <a:buNone/>
              <a:defRPr sz="7373">
                <a:solidFill>
                  <a:schemeClr val="tx1">
                    <a:tint val="82000"/>
                  </a:schemeClr>
                </a:solidFill>
              </a:defRPr>
            </a:lvl1pPr>
            <a:lvl2pPr marL="1404518" indent="0">
              <a:buNone/>
              <a:defRPr sz="6144">
                <a:solidFill>
                  <a:schemeClr val="tx1">
                    <a:tint val="82000"/>
                  </a:schemeClr>
                </a:solidFill>
              </a:defRPr>
            </a:lvl2pPr>
            <a:lvl3pPr marL="2809037" indent="0">
              <a:buNone/>
              <a:defRPr sz="5530">
                <a:solidFill>
                  <a:schemeClr val="tx1">
                    <a:tint val="82000"/>
                  </a:schemeClr>
                </a:solidFill>
              </a:defRPr>
            </a:lvl3pPr>
            <a:lvl4pPr marL="4213555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4pPr>
            <a:lvl5pPr marL="5618074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5pPr>
            <a:lvl6pPr marL="7022592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6pPr>
            <a:lvl7pPr marL="8427110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7pPr>
            <a:lvl8pPr marL="9831629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8pPr>
            <a:lvl9pPr marL="11236147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7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500" y="5608303"/>
            <a:ext cx="15921276" cy="1336727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65049" y="5608303"/>
            <a:ext cx="15921276" cy="1336727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43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80" y="1121662"/>
            <a:ext cx="32310824" cy="40721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382" y="5164517"/>
            <a:ext cx="15848106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0382" y="7695568"/>
            <a:ext cx="15848106" cy="1131902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65049" y="5164517"/>
            <a:ext cx="15926155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65049" y="7695568"/>
            <a:ext cx="15926155" cy="1131902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87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403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00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81" y="1404514"/>
            <a:ext cx="12082413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6155" y="3033362"/>
            <a:ext cx="18965049" cy="14971731"/>
          </a:xfrm>
        </p:spPr>
        <p:txBody>
          <a:bodyPr/>
          <a:lstStyle>
            <a:lvl1pPr>
              <a:defRPr sz="9830"/>
            </a:lvl1pPr>
            <a:lvl2pPr>
              <a:defRPr sz="8602"/>
            </a:lvl2pPr>
            <a:lvl3pPr>
              <a:defRPr sz="7373"/>
            </a:lvl3pPr>
            <a:lvl4pPr>
              <a:defRPr sz="6144"/>
            </a:lvl4pPr>
            <a:lvl5pPr>
              <a:defRPr sz="6144"/>
            </a:lvl5pPr>
            <a:lvl6pPr>
              <a:defRPr sz="6144"/>
            </a:lvl6pPr>
            <a:lvl7pPr>
              <a:defRPr sz="6144"/>
            </a:lvl7pPr>
            <a:lvl8pPr>
              <a:defRPr sz="6144"/>
            </a:lvl8pPr>
            <a:lvl9pPr>
              <a:defRPr sz="614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381" y="6320314"/>
            <a:ext cx="12082413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547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81" y="1404514"/>
            <a:ext cx="12082413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26155" y="3033362"/>
            <a:ext cx="18965049" cy="14971731"/>
          </a:xfrm>
        </p:spPr>
        <p:txBody>
          <a:bodyPr anchor="t"/>
          <a:lstStyle>
            <a:lvl1pPr marL="0" indent="0">
              <a:buNone/>
              <a:defRPr sz="9830"/>
            </a:lvl1pPr>
            <a:lvl2pPr marL="1404518" indent="0">
              <a:buNone/>
              <a:defRPr sz="8602"/>
            </a:lvl2pPr>
            <a:lvl3pPr marL="2809037" indent="0">
              <a:buNone/>
              <a:defRPr sz="7373"/>
            </a:lvl3pPr>
            <a:lvl4pPr marL="4213555" indent="0">
              <a:buNone/>
              <a:defRPr sz="6144"/>
            </a:lvl4pPr>
            <a:lvl5pPr marL="5618074" indent="0">
              <a:buNone/>
              <a:defRPr sz="6144"/>
            </a:lvl5pPr>
            <a:lvl6pPr marL="7022592" indent="0">
              <a:buNone/>
              <a:defRPr sz="6144"/>
            </a:lvl6pPr>
            <a:lvl7pPr marL="8427110" indent="0">
              <a:buNone/>
              <a:defRPr sz="6144"/>
            </a:lvl7pPr>
            <a:lvl8pPr marL="9831629" indent="0">
              <a:buNone/>
              <a:defRPr sz="6144"/>
            </a:lvl8pPr>
            <a:lvl9pPr marL="11236147" indent="0">
              <a:buNone/>
              <a:defRPr sz="6144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381" y="6320314"/>
            <a:ext cx="12082413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349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501" y="1121662"/>
            <a:ext cx="32310824" cy="407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501" y="5608303"/>
            <a:ext cx="32310824" cy="13367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5500" y="19526650"/>
            <a:ext cx="8428911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89784-CBA7-BE41-958D-F276CCC46D06}" type="datetimeFigureOut">
              <a:rPr lang="es-ES_tradnl" smtClean="0"/>
              <a:t>5/8/24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09230" y="19526650"/>
            <a:ext cx="12643366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57414" y="19526650"/>
            <a:ext cx="8428911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834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09037" rtl="0" eaLnBrk="1" latinLnBrk="0" hangingPunct="1">
        <a:lnSpc>
          <a:spcPct val="90000"/>
        </a:lnSpc>
        <a:spcBef>
          <a:spcPct val="0"/>
        </a:spcBef>
        <a:buNone/>
        <a:defRPr sz="135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2259" indent="-702259" algn="l" defTabSz="2809037" rtl="0" eaLnBrk="1" latinLnBrk="0" hangingPunct="1">
        <a:lnSpc>
          <a:spcPct val="90000"/>
        </a:lnSpc>
        <a:spcBef>
          <a:spcPts val="3072"/>
        </a:spcBef>
        <a:buFont typeface="Arial" panose="020B0604020202020204" pitchFamily="34" charset="0"/>
        <a:buChar char="•"/>
        <a:defRPr sz="8602" kern="1200">
          <a:solidFill>
            <a:schemeClr val="tx1"/>
          </a:solidFill>
          <a:latin typeface="+mn-lt"/>
          <a:ea typeface="+mn-ea"/>
          <a:cs typeface="+mn-cs"/>
        </a:defRPr>
      </a:lvl1pPr>
      <a:lvl2pPr marL="210677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7373" kern="1200">
          <a:solidFill>
            <a:schemeClr val="tx1"/>
          </a:solidFill>
          <a:latin typeface="+mn-lt"/>
          <a:ea typeface="+mn-ea"/>
          <a:cs typeface="+mn-cs"/>
        </a:defRPr>
      </a:lvl2pPr>
      <a:lvl3pPr marL="351129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3pPr>
      <a:lvl4pPr marL="4915814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6320333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724851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9129370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1053388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93840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1pPr>
      <a:lvl2pPr marL="1404518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2pPr>
      <a:lvl3pPr marL="280903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3pPr>
      <a:lvl4pPr marL="4213555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5618074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022592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842711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9831629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23614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DD17E32-8A5E-CEE6-8427-B3B152EE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86" y="18921927"/>
            <a:ext cx="4041155" cy="11834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CB30DB-CE45-346E-682C-79BB7AF3E6A9}"/>
              </a:ext>
            </a:extLst>
          </p:cNvPr>
          <p:cNvSpPr txBox="1"/>
          <p:nvPr/>
        </p:nvSpPr>
        <p:spPr>
          <a:xfrm>
            <a:off x="2646959" y="3061455"/>
            <a:ext cx="32620974" cy="18306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>
                <a:cs typeface="Calibri" panose="020F0502020204030204" pitchFamily="34" charset="0"/>
              </a:rPr>
              <a:t>TÍTULO POSTER</a:t>
            </a:r>
          </a:p>
          <a:p>
            <a:pPr marL="1097280" indent="-1097280" algn="ctr">
              <a:buFont typeface="Arial" panose="020B0604020202020204" pitchFamily="34" charset="0"/>
              <a:buChar char="•"/>
            </a:pPr>
            <a:r>
              <a:rPr lang="es-ES_tradnl" sz="4096" dirty="0">
                <a:cs typeface="Calibri" panose="020F0502020204030204" pitchFamily="34" charset="0"/>
              </a:rPr>
              <a:t>En mayúsculas y negrita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4DD913-E496-BD38-DE83-523D1863A380}"/>
              </a:ext>
            </a:extLst>
          </p:cNvPr>
          <p:cNvSpPr txBox="1"/>
          <p:nvPr/>
        </p:nvSpPr>
        <p:spPr>
          <a:xfrm>
            <a:off x="2705100" y="7173731"/>
            <a:ext cx="32499299" cy="2219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/>
              <a:t>Nombres de autores, instituciones y países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r>
              <a:rPr lang="es-ES_tradnl" sz="4096" dirty="0"/>
              <a:t>Separados por signo de coma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r>
              <a:rPr lang="es-ES_tradnl" sz="4096" dirty="0"/>
              <a:t>Instituciones y países entre paréntesis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595848-A66B-FA32-62F8-1E16D3263831}"/>
              </a:ext>
            </a:extLst>
          </p:cNvPr>
          <p:cNvSpPr txBox="1"/>
          <p:nvPr/>
        </p:nvSpPr>
        <p:spPr>
          <a:xfrm>
            <a:off x="2743200" y="11750938"/>
            <a:ext cx="32423100" cy="5765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400" i="1" dirty="0" err="1"/>
              <a:t>Abstract</a:t>
            </a:r>
            <a:r>
              <a:rPr lang="es-ES_tradnl" sz="4400" dirty="0"/>
              <a:t> de no más de 100 palabras</a:t>
            </a:r>
          </a:p>
          <a:p>
            <a:pPr algn="ctr"/>
            <a:endParaRPr lang="es-ES_tradnl" sz="4608" dirty="0"/>
          </a:p>
          <a:p>
            <a:pPr algn="ctr"/>
            <a:endParaRPr lang="es-ES_tradnl" sz="4608" dirty="0"/>
          </a:p>
          <a:p>
            <a:pPr algn="ctr"/>
            <a:endParaRPr lang="es-ES_tradnl" sz="4608" dirty="0"/>
          </a:p>
          <a:p>
            <a:endParaRPr lang="es-ES_tradnl" sz="4608" dirty="0"/>
          </a:p>
          <a:p>
            <a:endParaRPr lang="es-ES_tradnl" sz="4608" dirty="0"/>
          </a:p>
          <a:p>
            <a:endParaRPr lang="es-ES_tradnl" sz="4608" dirty="0"/>
          </a:p>
          <a:p>
            <a:endParaRPr lang="es-ES_tradnl" sz="4608" dirty="0"/>
          </a:p>
        </p:txBody>
      </p:sp>
    </p:spTree>
    <p:extLst>
      <p:ext uri="{BB962C8B-B14F-4D97-AF65-F5344CB8AC3E}">
        <p14:creationId xmlns:p14="http://schemas.microsoft.com/office/powerpoint/2010/main" val="261629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B676C98-8466-A155-2F22-2F4108B9395C}"/>
              </a:ext>
            </a:extLst>
          </p:cNvPr>
          <p:cNvSpPr txBox="1"/>
          <p:nvPr/>
        </p:nvSpPr>
        <p:spPr>
          <a:xfrm>
            <a:off x="9601571" y="642588"/>
            <a:ext cx="19116998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cs typeface="Calibri" panose="020F0502020204030204" pitchFamily="34" charset="0"/>
              </a:rPr>
              <a:t>TÍTULO POSTER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57C5E5-45BD-8E6E-E642-DF7AB29D1E89}"/>
              </a:ext>
            </a:extLst>
          </p:cNvPr>
          <p:cNvSpPr txBox="1"/>
          <p:nvPr/>
        </p:nvSpPr>
        <p:spPr>
          <a:xfrm>
            <a:off x="1244386" y="4291571"/>
            <a:ext cx="9566627" cy="42683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Antecedentes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8C0C9D-5B71-2A3E-0182-C7D373B2BE58}"/>
              </a:ext>
            </a:extLst>
          </p:cNvPr>
          <p:cNvSpPr txBox="1"/>
          <p:nvPr/>
        </p:nvSpPr>
        <p:spPr>
          <a:xfrm>
            <a:off x="1560563" y="9529277"/>
            <a:ext cx="9367492" cy="42683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Metodología / definiciones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10F722-9253-15AD-4AEA-22258597E039}"/>
              </a:ext>
            </a:extLst>
          </p:cNvPr>
          <p:cNvSpPr txBox="1"/>
          <p:nvPr/>
        </p:nvSpPr>
        <p:spPr>
          <a:xfrm>
            <a:off x="24969133" y="4291571"/>
            <a:ext cx="11084120" cy="3795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560" b="1" dirty="0"/>
              <a:t>Más conclusiones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DB90CD-941F-1B7A-C75A-59BB9049684D}"/>
              </a:ext>
            </a:extLst>
          </p:cNvPr>
          <p:cNvSpPr txBox="1"/>
          <p:nvPr/>
        </p:nvSpPr>
        <p:spPr>
          <a:xfrm>
            <a:off x="24917685" y="15529257"/>
            <a:ext cx="10732993" cy="3280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Referencias / Bibliografía</a:t>
            </a:r>
          </a:p>
          <a:p>
            <a:pPr algn="ctr"/>
            <a:endParaRPr lang="es-ES_tradnl" sz="2560" b="1" dirty="0"/>
          </a:p>
          <a:p>
            <a:endParaRPr lang="es-ES_tradnl" sz="3072" dirty="0"/>
          </a:p>
          <a:p>
            <a:endParaRPr lang="es-ES_tradnl" sz="3072" dirty="0"/>
          </a:p>
          <a:p>
            <a:endParaRPr lang="es-ES_tradnl" sz="3072" dirty="0"/>
          </a:p>
          <a:p>
            <a:endParaRPr lang="es-ES_tradnl" sz="3072" dirty="0"/>
          </a:p>
          <a:p>
            <a:endParaRPr lang="es-ES_tradnl" sz="3072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8F0E727-7910-6D92-E755-56B65E56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86" y="18921927"/>
            <a:ext cx="4041155" cy="11834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9BEEF43-D409-E8AB-50AF-CA87E59B949D}"/>
              </a:ext>
            </a:extLst>
          </p:cNvPr>
          <p:cNvSpPr txBox="1"/>
          <p:nvPr/>
        </p:nvSpPr>
        <p:spPr>
          <a:xfrm>
            <a:off x="24930546" y="13512232"/>
            <a:ext cx="10732993" cy="13899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Agradecimientos / Otros</a:t>
            </a:r>
          </a:p>
          <a:p>
            <a:pPr algn="ctr"/>
            <a:endParaRPr lang="es-ES_tradnl" sz="2560" b="1" dirty="0"/>
          </a:p>
          <a:p>
            <a:pPr algn="ctr"/>
            <a:endParaRPr lang="es-ES_tradnl" sz="3072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876599-4618-1AE4-ED78-3CEE377328DF}"/>
              </a:ext>
            </a:extLst>
          </p:cNvPr>
          <p:cNvSpPr txBox="1"/>
          <p:nvPr/>
        </p:nvSpPr>
        <p:spPr>
          <a:xfrm>
            <a:off x="1560563" y="14531107"/>
            <a:ext cx="9250449" cy="3795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Resultados relevantes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076B594-26C0-5F35-265D-20E839D408A1}"/>
              </a:ext>
            </a:extLst>
          </p:cNvPr>
          <p:cNvSpPr txBox="1"/>
          <p:nvPr/>
        </p:nvSpPr>
        <p:spPr>
          <a:xfrm>
            <a:off x="11782305" y="4291571"/>
            <a:ext cx="12449621" cy="94686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Más resultados relevantes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FFF0D38-851E-040D-7723-FA9823C90C91}"/>
              </a:ext>
            </a:extLst>
          </p:cNvPr>
          <p:cNvSpPr txBox="1"/>
          <p:nvPr/>
        </p:nvSpPr>
        <p:spPr>
          <a:xfrm>
            <a:off x="11782305" y="14708383"/>
            <a:ext cx="12449621" cy="42683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Conclusiones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915A5E2-EEB2-10B4-4390-11C120BC144F}"/>
              </a:ext>
            </a:extLst>
          </p:cNvPr>
          <p:cNvSpPr txBox="1"/>
          <p:nvPr/>
        </p:nvSpPr>
        <p:spPr>
          <a:xfrm>
            <a:off x="24969133" y="9617097"/>
            <a:ext cx="10932128" cy="2850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560" b="1" dirty="0"/>
              <a:t>Recomendaciones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68EEA9-5FB5-E81D-73AC-999AEDC54726}"/>
              </a:ext>
            </a:extLst>
          </p:cNvPr>
          <p:cNvSpPr txBox="1"/>
          <p:nvPr/>
        </p:nvSpPr>
        <p:spPr>
          <a:xfrm>
            <a:off x="9601572" y="2459196"/>
            <a:ext cx="191169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/>
              <a:t>Descripción corta</a:t>
            </a:r>
          </a:p>
        </p:txBody>
      </p:sp>
    </p:spTree>
    <p:extLst>
      <p:ext uri="{BB962C8B-B14F-4D97-AF65-F5344CB8AC3E}">
        <p14:creationId xmlns:p14="http://schemas.microsoft.com/office/powerpoint/2010/main" val="384393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6D166E-F5AA-5F0E-71D4-A8D5D5AA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86" y="18921927"/>
            <a:ext cx="4041155" cy="11834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75534F6-F9A7-27C8-762F-80295CA4B288}"/>
              </a:ext>
            </a:extLst>
          </p:cNvPr>
          <p:cNvSpPr txBox="1"/>
          <p:nvPr/>
        </p:nvSpPr>
        <p:spPr>
          <a:xfrm>
            <a:off x="2725259" y="3160157"/>
            <a:ext cx="10440422" cy="37537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2800" dirty="0"/>
              <a:t>Enlaces a referencias, videos o sitios web adicionales</a:t>
            </a:r>
          </a:p>
          <a:p>
            <a:pPr marL="438912" indent="-438912" algn="ctr">
              <a:buFont typeface="Arial" panose="020B0604020202020204" pitchFamily="34" charset="0"/>
              <a:buChar char="•"/>
            </a:pPr>
            <a:r>
              <a:rPr lang="es-ES_tradnl" sz="3072" dirty="0"/>
              <a:t>Use preferiblemente códigos </a:t>
            </a:r>
            <a:r>
              <a:rPr lang="es-ES_tradnl" sz="3072" dirty="0" err="1"/>
              <a:t>qr</a:t>
            </a:r>
            <a:endParaRPr lang="es-ES_tradnl" sz="3072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195869-44BD-9635-38E7-C3E12201CC7C}"/>
              </a:ext>
            </a:extLst>
          </p:cNvPr>
          <p:cNvSpPr txBox="1"/>
          <p:nvPr/>
        </p:nvSpPr>
        <p:spPr>
          <a:xfrm>
            <a:off x="15726812" y="3199172"/>
            <a:ext cx="19375988" cy="6159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/>
              <a:t>Preguntas para propiciar una interacción con participantes</a:t>
            </a:r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54F96E-0B7F-171D-F390-E37086EB893F}"/>
              </a:ext>
            </a:extLst>
          </p:cNvPr>
          <p:cNvSpPr txBox="1"/>
          <p:nvPr/>
        </p:nvSpPr>
        <p:spPr>
          <a:xfrm>
            <a:off x="21666200" y="12312256"/>
            <a:ext cx="13233400" cy="6678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Autores, referencias institucionales, contacto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r>
              <a:rPr lang="es-ES_tradnl" sz="3072" dirty="0"/>
              <a:t>Fotos, correos, celulares, redes sociales, …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07127A-DAB8-F13B-C759-98DFB900A8CA}"/>
              </a:ext>
            </a:extLst>
          </p:cNvPr>
          <p:cNvSpPr txBox="1"/>
          <p:nvPr/>
        </p:nvSpPr>
        <p:spPr>
          <a:xfrm>
            <a:off x="2413000" y="12382500"/>
            <a:ext cx="17627600" cy="609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584" dirty="0"/>
              <a:t>Imágenes adicionales</a:t>
            </a:r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0CE7DD-6130-94B5-8A17-6EE8BC613E6D}"/>
              </a:ext>
            </a:extLst>
          </p:cNvPr>
          <p:cNvSpPr txBox="1"/>
          <p:nvPr/>
        </p:nvSpPr>
        <p:spPr>
          <a:xfrm>
            <a:off x="2877659" y="7960757"/>
            <a:ext cx="10440422" cy="37537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2800" dirty="0"/>
              <a:t>Enlaces a referencias, videos o sitios web adicionales</a:t>
            </a:r>
          </a:p>
          <a:p>
            <a:pPr marL="438912" indent="-438912" algn="ctr">
              <a:buFont typeface="Arial" panose="020B0604020202020204" pitchFamily="34" charset="0"/>
              <a:buChar char="•"/>
            </a:pPr>
            <a:r>
              <a:rPr lang="es-ES_tradnl" sz="3072" dirty="0"/>
              <a:t>Use preferiblemente códigos </a:t>
            </a:r>
            <a:r>
              <a:rPr lang="es-ES_tradnl" sz="3072" dirty="0" err="1"/>
              <a:t>qr</a:t>
            </a:r>
            <a:endParaRPr lang="es-ES_tradnl" sz="3072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</p:txBody>
      </p:sp>
    </p:spTree>
    <p:extLst>
      <p:ext uri="{BB962C8B-B14F-4D97-AF65-F5344CB8AC3E}">
        <p14:creationId xmlns:p14="http://schemas.microsoft.com/office/powerpoint/2010/main" val="1190227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104</Words>
  <Application>Microsoft Macintosh PowerPoint</Application>
  <PresentationFormat>Personalizado</PresentationFormat>
  <Paragraphs>116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Ruiz</dc:creator>
  <cp:lastModifiedBy>Angel Ruiz</cp:lastModifiedBy>
  <cp:revision>18</cp:revision>
  <dcterms:created xsi:type="dcterms:W3CDTF">2024-08-03T22:55:02Z</dcterms:created>
  <dcterms:modified xsi:type="dcterms:W3CDTF">2024-08-05T19:41:41Z</dcterms:modified>
</cp:coreProperties>
</file>